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5" r:id="rId2"/>
    <p:sldId id="268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4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5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6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6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2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6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1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3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5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F93895-F5BF-4490-AE6B-68AAC0E1590A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808198" y="1706242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202124"/>
                </a:solidFill>
                <a:latin typeface="arial" panose="020B0604020202020204" pitchFamily="34" charset="0"/>
              </a:rPr>
              <a:t>О</a:t>
            </a:r>
            <a:r>
              <a:rPr lang="ru-RU" sz="40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бщение с инвалидами-колясочниками и оказание помощи при преодолении барьеров</a:t>
            </a:r>
            <a:endParaRPr lang="ru-RU" sz="4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5514364" y="5234046"/>
            <a:ext cx="6009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ОО «Республиканская ассоциация </a:t>
            </a:r>
            <a:b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инвалидов-колясочников»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38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7DC8FCAF-A053-45DF-8A49-A1258844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91218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03B0C-87EE-44F2-9234-24F8B3866CDB}"/>
              </a:ext>
            </a:extLst>
          </p:cNvPr>
          <p:cNvSpPr txBox="1"/>
          <p:nvPr/>
        </p:nvSpPr>
        <p:spPr>
          <a:xfrm>
            <a:off x="2821497" y="68333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99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 водителями троллейбусов в Гомеле провели тренинг по сопровождению  инвалидов | Новости Беларуси|БелТА">
            <a:extLst>
              <a:ext uri="{FF2B5EF4-FFF2-40B4-BE49-F238E27FC236}">
                <a16:creationId xmlns:a16="http://schemas.microsoft.com/office/drawing/2014/main" xmlns="" id="{4D2D50EE-9E54-4EF7-8FB3-37868941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" y="1846215"/>
            <a:ext cx="5559489" cy="381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41BBF7-7A3C-4E7A-B8AD-E52CF9BF80DF}"/>
              </a:ext>
            </a:extLst>
          </p:cNvPr>
          <p:cNvSpPr txBox="1"/>
          <p:nvPr/>
        </p:nvSpPr>
        <p:spPr>
          <a:xfrm>
            <a:off x="361148" y="771159"/>
            <a:ext cx="1106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Безопасное сопровождение людей с инвалидностью</a:t>
            </a:r>
            <a:endParaRPr lang="ru-RU" sz="3200" dirty="0"/>
          </a:p>
        </p:txBody>
      </p:sp>
      <p:pic>
        <p:nvPicPr>
          <p:cNvPr id="1028" name="Picture 4" descr="19-20 июня 2014 г. Пройдёт второе обучающее мероприятие по подготовке  инструкторов по «безопасному сопровождению». | ОО &amp;quot;РАИК&amp;quot;">
            <a:extLst>
              <a:ext uri="{FF2B5EF4-FFF2-40B4-BE49-F238E27FC236}">
                <a16:creationId xmlns:a16="http://schemas.microsoft.com/office/drawing/2014/main" xmlns="" id="{C7982510-C379-41B8-B1CE-C87EEA5F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77" y="1728132"/>
            <a:ext cx="5415822" cy="3928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13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ПОРТАЖ: Техника езды, стрельба из лука и плавание: как инвалиды- колясочники проходят реабилитацию в Мин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8" y="1026838"/>
            <a:ext cx="5145568" cy="367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к летают на самолетах инвалиды колясоч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7" y="2125796"/>
            <a:ext cx="5540375" cy="369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95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правильно пересаживать человека из постели в инвалидную коляску и  обратно | Пансионат для пожилых СПБ «Ялта»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5" y="1139406"/>
            <a:ext cx="5686425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Уход за больными: пересаживание пациента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70" y="2003473"/>
            <a:ext cx="5602098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062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1019380" y="1664297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Общение с инвалидами-колясочниками и оказание помощи при преодолении барьеров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5537296" y="5344705"/>
            <a:ext cx="6165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ОО «Республиканская ассоциация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инвалидов-колясочников»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5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1690359-132F-4BEA-8EF0-0C61690A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1268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F0ABA1-D9E6-4608-84B4-0C5BDBD124E2}"/>
              </a:ext>
            </a:extLst>
          </p:cNvPr>
          <p:cNvSpPr txBox="1"/>
          <p:nvPr/>
        </p:nvSpPr>
        <p:spPr>
          <a:xfrm>
            <a:off x="2349157" y="60479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144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E8FAB9F-2D9D-4797-A29F-D45F7305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84791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306FA9-C958-4B9A-9157-36E4410853C0}"/>
              </a:ext>
            </a:extLst>
          </p:cNvPr>
          <p:cNvSpPr txBox="1"/>
          <p:nvPr/>
        </p:nvSpPr>
        <p:spPr>
          <a:xfrm>
            <a:off x="2810552" y="61951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Не страшно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965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240BA3F9-1F1A-4573-9ABB-72B42E95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156327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277AE-A93D-47DB-809D-F935F61B650D}"/>
              </a:ext>
            </a:extLst>
          </p:cNvPr>
          <p:cNvSpPr txBox="1"/>
          <p:nvPr/>
        </p:nvSpPr>
        <p:spPr>
          <a:xfrm>
            <a:off x="2978331" y="58426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Помощь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0471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421B8123-33D7-4411-9BD9-63B3622E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21505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573C4-154C-4550-B5C6-016F08E0D459}"/>
              </a:ext>
            </a:extLst>
          </p:cNvPr>
          <p:cNvSpPr txBox="1"/>
          <p:nvPr/>
        </p:nvSpPr>
        <p:spPr>
          <a:xfrm>
            <a:off x="2793774" y="66137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Спрашивай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832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A5C5D7F3-DC2A-43AA-A26B-6168502F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8216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8F3C18-39F2-47B2-BDB6-978111F0138C}"/>
              </a:ext>
            </a:extLst>
          </p:cNvPr>
          <p:cNvSpPr txBox="1"/>
          <p:nvPr/>
        </p:nvSpPr>
        <p:spPr>
          <a:xfrm>
            <a:off x="2964110" y="5742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Уважение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91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E9184794-E7ED-4E45-9C68-E6F79F4C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16385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CD8E6-0D59-401D-9ABC-0798AAA25405}"/>
              </a:ext>
            </a:extLst>
          </p:cNvPr>
          <p:cNvSpPr txBox="1"/>
          <p:nvPr/>
        </p:nvSpPr>
        <p:spPr>
          <a:xfrm>
            <a:off x="2835718" y="7084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Личное пространство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789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E60D7057-D14A-4719-9C0A-9670BF96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9894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650ADD-F8F9-47D9-8AA0-5B48556DEF2F}"/>
              </a:ext>
            </a:extLst>
          </p:cNvPr>
          <p:cNvSpPr txBox="1"/>
          <p:nvPr/>
        </p:nvSpPr>
        <p:spPr>
          <a:xfrm>
            <a:off x="2969942" y="57748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Диалог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669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04C10B0D-C67D-4CDA-A6FF-B453C72F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07329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B3897C-90AF-404D-834E-184E6A04DC31}"/>
              </a:ext>
            </a:extLst>
          </p:cNvPr>
          <p:cNvSpPr txBox="1"/>
          <p:nvPr/>
        </p:nvSpPr>
        <p:spPr>
          <a:xfrm>
            <a:off x="2919608" y="59944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246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1039</TotalTime>
  <Words>42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Почта</cp:lastModifiedBy>
  <cp:revision>26</cp:revision>
  <dcterms:created xsi:type="dcterms:W3CDTF">2022-01-11T10:40:58Z</dcterms:created>
  <dcterms:modified xsi:type="dcterms:W3CDTF">2023-08-09T06:40:32Z</dcterms:modified>
</cp:coreProperties>
</file>